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9" r:id="rId5"/>
    <p:sldId id="265" r:id="rId6"/>
    <p:sldId id="270" r:id="rId7"/>
    <p:sldId id="266" r:id="rId8"/>
    <p:sldId id="26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935C7D-A836-45BF-A83A-E077D1676ECF}" v="51" dt="2022-12-24T08:01:53.8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media1.mkv>
</file>

<file path=ppt/media/media2.mkv>
</file>

<file path=ppt/media/media3.mkv>
</file>

<file path=ppt/media/media4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915A7C-565F-317C-B20F-53EF3C633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59AFD23-20CA-4774-5421-ED91CA693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A0A09D-3FA5-580C-E2F9-AAB2EF521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0B26EB-6F71-4358-DDD4-0BDEB7EF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B6FA95-3782-94E1-2330-0ECB6DB34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112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0ADF85-3242-CC24-122F-E4763F6C9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B8AB70-EA45-D772-EEE5-6A848BC30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6E66E8-A264-A2F4-D283-026795F10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C0704B-FB15-48CE-2A09-5A7FACE4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605967-6382-8299-A8EC-E4E9A71DF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389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D3B46E5-E75A-3407-74F7-D902692306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9EC509-F9E7-3C15-69BC-840051AD8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112BF4-A282-2415-78C8-773504DCF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5EF684-534E-7891-BA27-6F158C37E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BB90EC-286F-3A07-1A41-06CB3433E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511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41377B-9E54-C165-5002-A28C05375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66A562-9F32-1CE9-F2B9-5AACBBA3F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742E0-3D2D-198B-D066-144D56260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59E734-5217-5768-BCB9-2C0049F9F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4D26BE-001F-8653-62E3-41E216E89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539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CC1498-F8D7-E79A-9B0C-8BBEBD35D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67A598-6492-ED25-B9B3-BD6463E06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6292DB-89B1-EB2A-62DD-17543D78D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93E15B-BA61-ABBA-5711-698F587CF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76E139-B674-954F-0592-DED212760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354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3C8245-D5B2-6D54-DA48-688B959E8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A1CAB2-EB90-9FC5-DDBE-9BCF84329A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A2EEA8-86FA-F2BA-B4B8-F7482D61C0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FDB0F8-664C-6A49-F4B9-FDEC4D62D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287376-7DC6-16B3-A2DC-81D1ABB8E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93BB23-A511-08D2-0AF5-0C4995507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4733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12490-4309-D3C2-958B-83A5B74DD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89E43A-EE90-7683-5893-E0A75CA6D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5162F90-9C7D-B56A-63D3-466C6C94F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0F81939-C844-1025-1CFF-C4E71A7079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D5B8EB-4A7A-6CCA-8DF4-4C1ADA730E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51334D8-BE83-0590-92B0-772575688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05CD5BE-FA58-C0DD-7315-1204383C5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891D69-96EE-2032-901A-ECC164C8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770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E5C124-2272-F73E-3815-E8AD3BD99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C7F24A6-788A-B430-85FB-97EEB3515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0D58F23-A686-B504-7FC8-A2CF8714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DDAA2CB-FC80-AB4D-A79D-9DA6CEE83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661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3676652-0C47-51ED-D26D-9DF0335F1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275A04D-43AF-01AB-77A5-E68AC594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183412-C56A-8319-4312-D773B4E65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257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96B46E-7913-6184-B4D8-5EEB86AFD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B10ABF-B7AF-D2DF-5E76-F7F3194F1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72EF779-3A73-9E03-5607-B7886F13C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0B8B31-C42B-5D9B-7CAD-7F7A2C5CE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79B92F-5D8C-5D12-90FB-6A31E7A53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B7A4C5-4B50-659D-15AF-D27CCDCEC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60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9BBC51-AF60-D18C-CB98-D7A7941B3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CB23273-3CDF-BB8C-A43F-71EFDC2588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49707F-1EBB-694C-1C52-BD94939EEE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A0FA0D-A089-305B-5A8E-8CDC8534A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9A80D2-6494-1FE8-EDD1-4EE54333B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9CF571-4FA1-8274-7075-C6ECA1BBD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217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47D44F1-35BA-C8F8-D450-B4533D56B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37FAE6-3E9D-5D78-4D3A-882239F68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67D55C-E581-D410-A09C-6929A2E7E2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BFEEA-4364-4321-BCE4-A8CDBF7656E3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D64C8A-EA8C-027F-B194-38F33735C0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08BDEB-58DE-CC03-A2A6-4B593E51F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3924C-C8D6-4CCA-93FC-5A25CEEFD8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15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CDA20A-2BDB-2269-4EEA-21731CAD67CB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视频上传，并处理</a:t>
            </a:r>
          </a:p>
        </p:txBody>
      </p:sp>
    </p:spTree>
    <p:extLst>
      <p:ext uri="{BB962C8B-B14F-4D97-AF65-F5344CB8AC3E}">
        <p14:creationId xmlns:p14="http://schemas.microsoft.com/office/powerpoint/2010/main" val="75983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视频上传">
            <a:hlinkClick r:id="" action="ppaction://media"/>
            <a:extLst>
              <a:ext uri="{FF2B5EF4-FFF2-40B4-BE49-F238E27FC236}">
                <a16:creationId xmlns:a16="http://schemas.microsoft.com/office/drawing/2014/main" id="{D2D8F5C1-3C43-EF4D-834B-21DAE74A94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0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CDA20A-2BDB-2269-4EEA-21731CAD67CB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6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处理完成与下载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432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视频下载">
            <a:hlinkClick r:id="" action="ppaction://media"/>
            <a:extLst>
              <a:ext uri="{FF2B5EF4-FFF2-40B4-BE49-F238E27FC236}">
                <a16:creationId xmlns:a16="http://schemas.microsoft.com/office/drawing/2014/main" id="{A8954C39-3F36-CEC6-4C59-5DC7E059C0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84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CDA20A-2BDB-2269-4EEA-21731CAD67CB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前后效果对比</a:t>
            </a:r>
          </a:p>
        </p:txBody>
      </p:sp>
    </p:spTree>
    <p:extLst>
      <p:ext uri="{BB962C8B-B14F-4D97-AF65-F5344CB8AC3E}">
        <p14:creationId xmlns:p14="http://schemas.microsoft.com/office/powerpoint/2010/main" val="33537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前后对比效果">
            <a:hlinkClick r:id="" action="ppaction://media"/>
            <a:extLst>
              <a:ext uri="{FF2B5EF4-FFF2-40B4-BE49-F238E27FC236}">
                <a16:creationId xmlns:a16="http://schemas.microsoft.com/office/drawing/2014/main" id="{74276628-854D-E90A-CB56-984EAE7C46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8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CDA20A-2BDB-2269-4EEA-21731CAD67CB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历史收藏与账号切换</a:t>
            </a:r>
          </a:p>
        </p:txBody>
      </p:sp>
    </p:spTree>
    <p:extLst>
      <p:ext uri="{BB962C8B-B14F-4D97-AF65-F5344CB8AC3E}">
        <p14:creationId xmlns:p14="http://schemas.microsoft.com/office/powerpoint/2010/main" val="156005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历史收藏与账号切换">
            <a:hlinkClick r:id="" action="ppaction://media"/>
            <a:extLst>
              <a:ext uri="{FF2B5EF4-FFF2-40B4-BE49-F238E27FC236}">
                <a16:creationId xmlns:a16="http://schemas.microsoft.com/office/drawing/2014/main" id="{CD880E79-848B-ABED-5835-01EBC7BC58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4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18</Words>
  <Application>Microsoft Office PowerPoint</Application>
  <PresentationFormat>宽屏</PresentationFormat>
  <Paragraphs>4</Paragraphs>
  <Slides>8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Indeer Crey</dc:creator>
  <cp:lastModifiedBy>Indeer Crey</cp:lastModifiedBy>
  <cp:revision>2</cp:revision>
  <dcterms:created xsi:type="dcterms:W3CDTF">2022-12-24T07:33:37Z</dcterms:created>
  <dcterms:modified xsi:type="dcterms:W3CDTF">2022-12-24T08:08:12Z</dcterms:modified>
</cp:coreProperties>
</file>

<file path=docProps/thumbnail.jpeg>
</file>